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B89AE4-5076-4234-ADBB-41E47191CD08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26D388-2327-4E34-950B-3A85D9AA53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736304"/>
          </a:xfrm>
        </p:spPr>
        <p:txBody>
          <a:bodyPr/>
          <a:lstStyle/>
          <a:p>
            <a:r>
              <a:rPr lang="ru-RU" dirty="0" smtClean="0"/>
              <a:t>Проверка домашнего задания по теме:</a:t>
            </a:r>
            <a:br>
              <a:rPr lang="ru-RU" dirty="0" smtClean="0"/>
            </a:br>
            <a:r>
              <a:rPr lang="ru-RU" dirty="0" smtClean="0"/>
              <a:t>«Внутренняя политика Александра </a:t>
            </a:r>
            <a:r>
              <a:rPr lang="en-US" dirty="0" smtClean="0"/>
              <a:t>I </a:t>
            </a:r>
            <a:r>
              <a:rPr lang="ru-RU" dirty="0" smtClean="0"/>
              <a:t>в 1801-1812 гг.»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005064"/>
            <a:ext cx="3376464" cy="148208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Автор: учитель истории </a:t>
            </a:r>
            <a:br>
              <a:rPr lang="ru-RU" dirty="0" smtClean="0"/>
            </a:br>
            <a:r>
              <a:rPr lang="ru-RU" dirty="0" smtClean="0"/>
              <a:t>МБОУ «БСОШ № 2»</a:t>
            </a:r>
            <a:br>
              <a:rPr lang="ru-RU" dirty="0" smtClean="0"/>
            </a:br>
            <a:r>
              <a:rPr lang="ru-RU" dirty="0" smtClean="0"/>
              <a:t>Потапова С.А.</a:t>
            </a:r>
            <a:endParaRPr lang="ru-RU" dirty="0"/>
          </a:p>
        </p:txBody>
      </p:sp>
      <p:pic>
        <p:nvPicPr>
          <p:cNvPr id="1026" name="Picture 2" descr="https://cs8.pikabu.ru/post_img/big/2016/07/17/7/1468753020188028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27218"/>
            <a:ext cx="1873052" cy="21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399" cy="599440"/>
          </a:xfrm>
        </p:spPr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/>
              <a:t>Используя всего 5 </a:t>
            </a:r>
            <a:r>
              <a:rPr lang="ru-RU" sz="2400" dirty="0" smtClean="0"/>
              <a:t>прилагательных, </a:t>
            </a:r>
            <a:r>
              <a:rPr lang="ru-RU" sz="2400" dirty="0"/>
              <a:t>опишите личность императора </a:t>
            </a:r>
            <a:r>
              <a:rPr lang="ru-RU" sz="2400" dirty="0" smtClean="0"/>
              <a:t>Александра </a:t>
            </a:r>
            <a:r>
              <a:rPr lang="ru-RU" sz="2400" dirty="0"/>
              <a:t>1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pload.wikimedia.org/wikipedia/commons/thumb/6/61/Alexander_I_by_Stepan_Shchukin.jpg/190px-Alexander_I_by_Stepan_Shchu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312368" cy="42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732240" y="5229200"/>
            <a:ext cx="16561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61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399" cy="599440"/>
          </a:xfrm>
        </p:spPr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2276872"/>
            <a:ext cx="3168352" cy="345638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Благословенный</a:t>
            </a:r>
          </a:p>
          <a:p>
            <a:r>
              <a:rPr lang="ru-RU" sz="2800" dirty="0" smtClean="0"/>
              <a:t>Образованный</a:t>
            </a:r>
          </a:p>
          <a:p>
            <a:r>
              <a:rPr lang="ru-RU" sz="2800" dirty="0" smtClean="0"/>
              <a:t>Лицемерный</a:t>
            </a:r>
          </a:p>
          <a:p>
            <a:r>
              <a:rPr lang="ru-RU" sz="2800" dirty="0" smtClean="0"/>
              <a:t>Недоверчивый</a:t>
            </a:r>
          </a:p>
          <a:p>
            <a:r>
              <a:rPr lang="ru-RU" sz="2800" dirty="0" smtClean="0"/>
              <a:t>Осторожный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upload.wikimedia.org/wikipedia/commons/thumb/6/61/Alexander_I_by_Stepan_Shchukin.jpg/190px-Alexander_I_by_Stepan_Shchu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3312368" cy="42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399" cy="599440"/>
          </a:xfrm>
        </p:spPr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Перечислите фамилии тех, кто входил в состав «Негласного комитета»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histrf.ru/uploads/media/artworks/0001/41/thumb_40139_artworks_b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881668" cy="25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372200" y="515719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52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96752"/>
            <a:ext cx="2819399" cy="599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pdb/1016500/5b7c2282-b972-485f-bfc9-4f13d2eb5070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99592" y="2132856"/>
            <a:ext cx="2304256" cy="3429744"/>
          </a:xfrm>
        </p:spPr>
        <p:txBody>
          <a:bodyPr/>
          <a:lstStyle/>
          <a:p>
            <a:pPr indent="0">
              <a:buNone/>
            </a:pPr>
            <a:r>
              <a:rPr lang="ru-RU" sz="2400" dirty="0" smtClean="0"/>
              <a:t>А) 1777 г.</a:t>
            </a:r>
          </a:p>
          <a:p>
            <a:pPr indent="0">
              <a:buNone/>
            </a:pPr>
            <a:r>
              <a:rPr lang="ru-RU" sz="2400" dirty="0" smtClean="0"/>
              <a:t>Б) 1801 г.</a:t>
            </a:r>
          </a:p>
          <a:p>
            <a:pPr indent="0">
              <a:buNone/>
            </a:pPr>
            <a:r>
              <a:rPr lang="ru-RU" sz="2400" dirty="0" smtClean="0"/>
              <a:t>В) 1802 г.</a:t>
            </a:r>
          </a:p>
          <a:p>
            <a:pPr indent="0">
              <a:buNone/>
            </a:pPr>
            <a:r>
              <a:rPr lang="ru-RU" sz="2400" dirty="0" smtClean="0"/>
              <a:t>Г) 1803 г.</a:t>
            </a:r>
          </a:p>
          <a:p>
            <a:pPr indent="0">
              <a:buNone/>
            </a:pPr>
            <a:r>
              <a:rPr lang="ru-RU" sz="2400" dirty="0" smtClean="0"/>
              <a:t>Д) 1810 г.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3491880" y="2132856"/>
            <a:ext cx="4608512" cy="342974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/>
              <a:t>1) Образование министерств</a:t>
            </a:r>
          </a:p>
          <a:p>
            <a:pPr indent="0">
              <a:buNone/>
            </a:pPr>
            <a:r>
              <a:rPr lang="ru-RU" sz="2000" dirty="0" smtClean="0"/>
              <a:t>2) Рождение Александра Павловича</a:t>
            </a:r>
          </a:p>
          <a:p>
            <a:pPr indent="0">
              <a:buNone/>
            </a:pPr>
            <a:r>
              <a:rPr lang="ru-RU" sz="2000" dirty="0" smtClean="0"/>
              <a:t>3) Учреждение Госсовета</a:t>
            </a:r>
          </a:p>
          <a:p>
            <a:pPr indent="0">
              <a:buNone/>
            </a:pPr>
            <a:r>
              <a:rPr lang="ru-RU" sz="2000" dirty="0" smtClean="0"/>
              <a:t>4) </a:t>
            </a:r>
            <a:r>
              <a:rPr lang="ru-RU" sz="2000" dirty="0"/>
              <a:t>Начало работы Негласного комитета</a:t>
            </a:r>
            <a:endParaRPr lang="ru-RU" sz="2000" dirty="0" smtClean="0"/>
          </a:p>
          <a:p>
            <a:pPr indent="0">
              <a:buNone/>
            </a:pPr>
            <a:r>
              <a:rPr lang="ru-RU" sz="2000" dirty="0" smtClean="0"/>
              <a:t>5) Указ «о вольных хлебопашцах»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728792" cy="4054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Соотнесите даты и события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64088" y="836712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6516216" y="5229200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ОТВЕТ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50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sz="2800" dirty="0" smtClean="0"/>
              <a:t>А) 2</a:t>
            </a:r>
          </a:p>
          <a:p>
            <a:pPr indent="0" algn="ctr">
              <a:buNone/>
            </a:pPr>
            <a:r>
              <a:rPr lang="ru-RU" sz="2800" dirty="0" smtClean="0"/>
              <a:t>Б) 4 </a:t>
            </a:r>
          </a:p>
          <a:p>
            <a:pPr indent="0" algn="ctr">
              <a:buNone/>
            </a:pPr>
            <a:r>
              <a:rPr lang="ru-RU" sz="2800" dirty="0" smtClean="0"/>
              <a:t>В) 1</a:t>
            </a:r>
          </a:p>
          <a:p>
            <a:pPr indent="0" algn="ctr">
              <a:buNone/>
            </a:pPr>
            <a:r>
              <a:rPr lang="ru-RU" sz="2800" dirty="0" smtClean="0"/>
              <a:t>Г) 5</a:t>
            </a:r>
          </a:p>
          <a:p>
            <a:pPr indent="0" algn="ctr">
              <a:buNone/>
            </a:pPr>
            <a:r>
              <a:rPr lang="ru-RU" sz="2800" dirty="0" smtClean="0"/>
              <a:t>Д) 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1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Отличная работа!</a:t>
            </a:r>
            <a:endParaRPr lang="ru-RU" dirty="0"/>
          </a:p>
        </p:txBody>
      </p:sp>
      <p:pic>
        <p:nvPicPr>
          <p:cNvPr id="6146" name="Picture 2" descr="http://solnyshko.guostrj.ru/files/sady/solnyshko_file/oformlenie/solnyishkl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7751"/>
            <a:ext cx="4183807" cy="41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</TotalTime>
  <Words>124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Проверка домашнего задания по теме: «Внутренняя политика Александра I в 1801-1812 гг.»</vt:lpstr>
      <vt:lpstr>Задание 1</vt:lpstr>
      <vt:lpstr>Задание 1</vt:lpstr>
      <vt:lpstr>Задание 2</vt:lpstr>
      <vt:lpstr>Презентация PowerPoint</vt:lpstr>
      <vt:lpstr>Соотнесите даты и события</vt:lpstr>
      <vt:lpstr>Правильные ответы</vt:lpstr>
      <vt:lpstr>Отличная работа!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 по теме: «Внутренняя политика Александра I в 1801-1812 гг.»</dc:title>
  <dc:creator>user4193</dc:creator>
  <cp:lastModifiedBy>user4193</cp:lastModifiedBy>
  <cp:revision>4</cp:revision>
  <dcterms:created xsi:type="dcterms:W3CDTF">2018-11-29T17:13:53Z</dcterms:created>
  <dcterms:modified xsi:type="dcterms:W3CDTF">2018-11-29T18:01:15Z</dcterms:modified>
</cp:coreProperties>
</file>