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CB2C66-C744-4096-A36A-0FC1B2BEFD11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694660-CC86-4CF5-B979-30A0CCC5CC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40160"/>
          </a:xfrm>
        </p:spPr>
        <p:txBody>
          <a:bodyPr/>
          <a:lstStyle/>
          <a:p>
            <a:r>
              <a:rPr lang="ru-RU" dirty="0" smtClean="0"/>
              <a:t>Хронологический тренажер по истории России для 6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448484"/>
            <a:ext cx="3632448" cy="1473200"/>
          </a:xfrm>
        </p:spPr>
        <p:txBody>
          <a:bodyPr/>
          <a:lstStyle/>
          <a:p>
            <a:pPr algn="r"/>
            <a:r>
              <a:rPr lang="ru-RU" b="1" dirty="0" smtClean="0"/>
              <a:t>Автор: Потапова С.А.</a:t>
            </a:r>
            <a:br>
              <a:rPr lang="ru-RU" b="1" dirty="0" smtClean="0"/>
            </a:br>
            <a:r>
              <a:rPr lang="ru-RU" b="1" dirty="0" smtClean="0"/>
              <a:t>учитель истории</a:t>
            </a:r>
            <a:br>
              <a:rPr lang="ru-RU" b="1" dirty="0" smtClean="0"/>
            </a:br>
            <a:r>
              <a:rPr lang="ru-RU" b="1" dirty="0" smtClean="0"/>
              <a:t>МБОУ «БСОШ № 2»</a:t>
            </a:r>
            <a:endParaRPr lang="ru-RU" b="1" dirty="0"/>
          </a:p>
        </p:txBody>
      </p:sp>
      <p:pic>
        <p:nvPicPr>
          <p:cNvPr id="12290" name="Picture 2" descr="http://www.de-online.ru/_nw/2/842655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9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Грюнвальдская</a:t>
            </a:r>
            <a:r>
              <a:rPr lang="ru-RU" dirty="0" smtClean="0"/>
              <a:t> битва</a:t>
            </a:r>
            <a:endParaRPr lang="ru-RU" dirty="0"/>
          </a:p>
        </p:txBody>
      </p:sp>
      <p:pic>
        <p:nvPicPr>
          <p:cNvPr id="8194" name="Picture 2" descr="https://i.ytimg.com/vi/Qxh1oBtPWi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183800" cy="46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72400" y="6232401"/>
            <a:ext cx="720080" cy="436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9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Съезд князей в </a:t>
            </a:r>
            <a:r>
              <a:rPr lang="ru-RU" dirty="0" err="1" smtClean="0"/>
              <a:t>г.Любече</a:t>
            </a:r>
            <a:endParaRPr lang="ru-RU" dirty="0"/>
          </a:p>
        </p:txBody>
      </p:sp>
      <p:pic>
        <p:nvPicPr>
          <p:cNvPr id="9218" name="Picture 2" descr="https://vignette.wikia.nocookie.net/russianhistory/images/a/aa/Sezd-knyaz.jpg/revision/latest?cb=20130521043630&amp;path-prefix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9934"/>
            <a:ext cx="6467872" cy="48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72400" y="6232401"/>
            <a:ext cx="720080" cy="436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Первое упоминание о Москве в летописи</a:t>
            </a:r>
            <a:endParaRPr lang="ru-RU" dirty="0"/>
          </a:p>
        </p:txBody>
      </p:sp>
      <p:pic>
        <p:nvPicPr>
          <p:cNvPr id="10242" name="Picture 2" descr="https://moscowchronology.ru/sites/default/files/images/photostory/XI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47176" cy="483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72400" y="6232401"/>
            <a:ext cx="720080" cy="436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МОЛОДЦЫ!!!</a:t>
            </a:r>
            <a:endParaRPr lang="ru-RU" dirty="0"/>
          </a:p>
        </p:txBody>
      </p:sp>
      <p:pic>
        <p:nvPicPr>
          <p:cNvPr id="11266" name="Picture 2" descr="https://omoro.ru/wp-content/uploads/2018/05/veselii-smailik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38608" cy="50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0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/>
        </p:nvSpPr>
        <p:spPr>
          <a:xfrm>
            <a:off x="683568" y="83671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862</a:t>
            </a:r>
            <a:endParaRPr lang="ru-RU" sz="4400" dirty="0"/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979712" y="2193357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988</a:t>
            </a:r>
            <a:endParaRPr lang="ru-RU" sz="4000" dirty="0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6357455" y="83671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1480</a:t>
            </a:r>
            <a:endParaRPr lang="ru-RU" sz="4000" dirty="0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4956479" y="5121785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1147</a:t>
            </a:r>
            <a:endParaRPr lang="ru-RU" sz="4000" dirty="0"/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6357455" y="353701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1410</a:t>
            </a:r>
            <a:endParaRPr lang="ru-RU" sz="4000" dirty="0"/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3635896" y="83671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1240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535555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1380</a:t>
            </a:r>
            <a:endParaRPr lang="ru-RU" sz="4000" dirty="0"/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4956479" y="2233522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882</a:t>
            </a:r>
            <a:endParaRPr lang="ru-RU" sz="4000" dirty="0"/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3613836" y="3535555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1237</a:t>
            </a:r>
            <a:endParaRPr lang="ru-RU" sz="4000" dirty="0"/>
          </a:p>
        </p:txBody>
      </p:sp>
      <p:sp>
        <p:nvSpPr>
          <p:cNvPr id="11" name="Прямоугольник 10">
            <a:hlinkClick r:id="rId10" action="ppaction://hlinksldjump"/>
          </p:cNvPr>
          <p:cNvSpPr/>
          <p:nvPr/>
        </p:nvSpPr>
        <p:spPr>
          <a:xfrm>
            <a:off x="1908506" y="5121785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1097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244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Призвание варягов: </a:t>
            </a:r>
            <a:r>
              <a:rPr lang="ru-RU" dirty="0" err="1" smtClean="0"/>
              <a:t>Синеуса</a:t>
            </a:r>
            <a:r>
              <a:rPr lang="ru-RU" dirty="0" smtClean="0"/>
              <a:t>, Рюрика и Трувора</a:t>
            </a:r>
            <a:endParaRPr lang="ru-RU" dirty="0"/>
          </a:p>
        </p:txBody>
      </p:sp>
      <p:pic>
        <p:nvPicPr>
          <p:cNvPr id="3" name="Picture 2" descr="http://pereformat.ru/wp-content/uploads/2011/12/sineus-truv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916832"/>
            <a:ext cx="6806891" cy="43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72400" y="6232401"/>
            <a:ext cx="720080" cy="436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Невская битва</a:t>
            </a:r>
            <a:endParaRPr lang="ru-RU" dirty="0"/>
          </a:p>
        </p:txBody>
      </p:sp>
      <p:pic>
        <p:nvPicPr>
          <p:cNvPr id="1028" name="Picture 4" descr="https://istoriarusi.ru/img/n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16077"/>
            <a:ext cx="5434980" cy="45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72400" y="6232401"/>
            <a:ext cx="720080" cy="436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Стояние на реке Угре</a:t>
            </a:r>
            <a:endParaRPr lang="ru-RU" dirty="0"/>
          </a:p>
        </p:txBody>
      </p:sp>
      <p:pic>
        <p:nvPicPr>
          <p:cNvPr id="3076" name="Picture 4" descr="https://regnum.ru/uploads/pictures/news/2016/09/10/regnum_picture_1473515324398751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2" y="1916831"/>
            <a:ext cx="7349542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72400" y="6232401"/>
            <a:ext cx="720080" cy="436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Крещение Руси</a:t>
            </a:r>
            <a:endParaRPr lang="ru-RU" dirty="0"/>
          </a:p>
        </p:txBody>
      </p:sp>
      <p:pic>
        <p:nvPicPr>
          <p:cNvPr id="4098" name="Picture 2" descr="https://foma.ru/wp-content/uploads/2013/07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2816"/>
            <a:ext cx="7704857" cy="41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72400" y="6232401"/>
            <a:ext cx="720080" cy="436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Образование Древнерусского государства</a:t>
            </a:r>
            <a:endParaRPr lang="ru-RU" dirty="0"/>
          </a:p>
        </p:txBody>
      </p:sp>
      <p:pic>
        <p:nvPicPr>
          <p:cNvPr id="5122" name="Picture 2" descr="http://900igr.net/datai/istorija/Formirovanie-drevnerusskogo-gosudarstva/0020-018-Obedinenie-kieva-i-novgoro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98498"/>
            <a:ext cx="5616624" cy="38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72400" y="6232401"/>
            <a:ext cx="720080" cy="436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5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Куликовская битва</a:t>
            </a:r>
            <a:endParaRPr lang="ru-RU" dirty="0"/>
          </a:p>
        </p:txBody>
      </p:sp>
      <p:pic>
        <p:nvPicPr>
          <p:cNvPr id="3" name="Picture 2" descr="https://i.ytimg.com/vi/IxXz084kpk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929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72400" y="6232401"/>
            <a:ext cx="720080" cy="436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4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нашествия войск хана Батыя на Русь</a:t>
            </a:r>
            <a:endParaRPr lang="ru-RU" dirty="0"/>
          </a:p>
        </p:txBody>
      </p:sp>
      <p:pic>
        <p:nvPicPr>
          <p:cNvPr id="7170" name="Picture 2" descr="https://trojden.com/books/russian-history/istoriya-rossii-6-class-part-2/istoriya-rossii-6-class-part-2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5176"/>
            <a:ext cx="7848872" cy="45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72400" y="6232401"/>
            <a:ext cx="720080" cy="436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29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</TotalTime>
  <Words>65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Хронологический тренажер по истории России для 6 класса</vt:lpstr>
      <vt:lpstr>Презентация PowerPoint</vt:lpstr>
      <vt:lpstr>Призвание варягов: Синеуса, Рюрика и Трувора</vt:lpstr>
      <vt:lpstr>Невская битва</vt:lpstr>
      <vt:lpstr>Стояние на реке Угре</vt:lpstr>
      <vt:lpstr>Крещение Руси</vt:lpstr>
      <vt:lpstr>Образование Древнерусского государства</vt:lpstr>
      <vt:lpstr>Куликовская битва</vt:lpstr>
      <vt:lpstr>Начало нашествия войск хана Батыя на Русь</vt:lpstr>
      <vt:lpstr>Грюнвальдская битва</vt:lpstr>
      <vt:lpstr>Съезд князей в г.Любече</vt:lpstr>
      <vt:lpstr>Первое упоминание о Москве в летописи</vt:lpstr>
      <vt:lpstr>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Хронологический тренажер по истории России для 6 класса</dc:title>
  <dc:creator>user4193</dc:creator>
  <cp:lastModifiedBy>user4193</cp:lastModifiedBy>
  <cp:revision>5</cp:revision>
  <dcterms:created xsi:type="dcterms:W3CDTF">2018-11-28T16:58:05Z</dcterms:created>
  <dcterms:modified xsi:type="dcterms:W3CDTF">2018-11-28T18:03:02Z</dcterms:modified>
</cp:coreProperties>
</file>